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8DF4C-4062-4401-B8A3-479EDDD898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BDC71E-70F2-4EA6-B278-8E041980A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53482-ACA8-4951-AB3F-28A2563D8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9FD84-4B0D-4F1F-8CA6-DD9939A4426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2B52F-F6F7-4003-9FC4-A47A8B7D2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56D1F-E149-4EC1-AE5A-06B7EE0EE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C14A-6149-45AB-9C17-08EE9F99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9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B21C2-29E3-42EC-AE69-E2D12E8B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7B2313-811F-477F-AD71-19373A21D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8CA46-AF19-4BB3-A305-259A8917A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9FD84-4B0D-4F1F-8CA6-DD9939A4426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1148D-E978-42A6-9CE9-7DB9A9D44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09617-5027-4376-93A0-51268290D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C14A-6149-45AB-9C17-08EE9F99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6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516F29-3B66-459F-B898-7C9C17E77B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82444A-A6EE-43C3-BC3B-E0AE0EC2D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7918B-3BA4-48E8-97D4-08794CD6B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9FD84-4B0D-4F1F-8CA6-DD9939A4426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130CD-F418-46BF-85C4-E37DD8356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343B1-0D10-4BB1-A03D-DCF5B5792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C14A-6149-45AB-9C17-08EE9F99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9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A9FD3-7363-43AF-9B98-18EF1F625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EDEDC-AB7D-4DFA-8688-FDD1B5258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57E04-2F42-46E0-9727-87902AA3B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9FD84-4B0D-4F1F-8CA6-DD9939A4426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AAAC7-D7B5-41F1-AAA3-56ECCD75B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C66B9-776B-4F91-84C7-31493B5CA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C14A-6149-45AB-9C17-08EE9F99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2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93437-6746-4927-99E0-F86CE1EC7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ABE52-9A52-43B2-BE31-0B35D1D82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D64C0-0C90-4ED1-9B9A-95F6A6327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9FD84-4B0D-4F1F-8CA6-DD9939A4426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B6DD9-A03E-4EF4-A24C-F5B882C76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DA73-F8EB-496F-9F5E-5A87019CD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C14A-6149-45AB-9C17-08EE9F99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3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3EA01-EFF3-415E-ACC3-DC2DE988C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D4C0F-0015-4DEC-83BA-D879CE500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455F9-BB07-49E1-84D8-A1DD29314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6AFBB4-1245-47F6-A2B4-8031EE4AD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9FD84-4B0D-4F1F-8CA6-DD9939A4426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20CD8F-F8B0-4F01-8B4D-84B129DA1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A4D1C4-3873-4B64-8ED0-6FC8185A6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C14A-6149-45AB-9C17-08EE9F99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3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43BE2-5487-4805-B62C-9E0BE5707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C77C3-965F-43FD-83BA-F7A188C1D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DB0E5F-9246-42AE-9928-0BE6A9DFB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1BE22D-A110-4DB6-B084-E3F5D03090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CDE59F-1C6A-407A-929C-F0A74DAD0E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F04B30-EB5E-4888-8AF5-FCD3FAB0E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9FD84-4B0D-4F1F-8CA6-DD9939A4426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642F32-3328-47EC-8676-06070F2D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510BD1-C6D4-4656-9405-97D25EAD5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C14A-6149-45AB-9C17-08EE9F99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44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207AB-01CC-4055-A886-8632E1E77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92921-5319-42F4-98C4-423A333D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9FD84-4B0D-4F1F-8CA6-DD9939A4426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CC1137-0CA6-474F-87E3-449D1AA8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DABA46-5FA5-4131-8C7D-75A30F52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C14A-6149-45AB-9C17-08EE9F99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8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B31BAF-7C06-4768-9FB3-92C6B0D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9FD84-4B0D-4F1F-8CA6-DD9939A4426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49AB98-6C01-4E22-AD09-3159B1D3E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CCEEEF-166C-48D1-9CCA-3E08EC551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C14A-6149-45AB-9C17-08EE9F99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3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B9AA7-112D-43B1-8A66-450A454B0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BA465-156B-40B8-99B4-55758CBEC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1EEABF-0640-4C48-88E2-C871AD571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72E7E-7D76-401B-AD9C-8EC3A0F62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9FD84-4B0D-4F1F-8CA6-DD9939A4426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9FD8C-AE4C-4CD8-B854-0DBB95369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423CF-E735-4EE5-9883-5E78D45F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C14A-6149-45AB-9C17-08EE9F99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2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8CE8B-61A7-4AE1-9163-F6A151AB9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7139B5-CA4B-4771-AFB0-6BCEB32D4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6ACB2-49AC-4994-8511-4E8F4A42C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48FCC-0513-4940-9AB4-87271AD99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9FD84-4B0D-4F1F-8CA6-DD9939A4426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A5F5C-DC35-41EB-A1AA-0B30CB443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A21EB-F4FB-43B0-920D-B8638212C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C14A-6149-45AB-9C17-08EE9F99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4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A791A1-621D-4655-985F-0218106F8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F72D0-6D01-459A-B1C9-A036E869B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4E396-94BE-45D9-BFA8-7188300A85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9FD84-4B0D-4F1F-8CA6-DD9939A4426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A4250-5E9B-4D3F-AEDE-469EA5925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38B57-3845-4FCD-A981-F85862269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0C14A-6149-45AB-9C17-08EE9F99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6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cision 3">
            <a:extLst>
              <a:ext uri="{FF2B5EF4-FFF2-40B4-BE49-F238E27FC236}">
                <a16:creationId xmlns:a16="http://schemas.microsoft.com/office/drawing/2014/main" id="{9D2CFA96-66A4-4BDB-93C4-E5FDE5CEEBF0}"/>
              </a:ext>
            </a:extLst>
          </p:cNvPr>
          <p:cNvSpPr/>
          <p:nvPr/>
        </p:nvSpPr>
        <p:spPr>
          <a:xfrm>
            <a:off x="4357700" y="200700"/>
            <a:ext cx="2508503" cy="88696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Need discussion?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C81CE59-76AD-4B97-B5C0-8AE05B5A2FF0}"/>
              </a:ext>
            </a:extLst>
          </p:cNvPr>
          <p:cNvGrpSpPr/>
          <p:nvPr/>
        </p:nvGrpSpPr>
        <p:grpSpPr>
          <a:xfrm>
            <a:off x="10094976" y="3793236"/>
            <a:ext cx="1554480" cy="1197864"/>
            <a:chOff x="10094976" y="1772412"/>
            <a:chExt cx="1554480" cy="1197864"/>
          </a:xfrm>
        </p:grpSpPr>
        <p:sp>
          <p:nvSpPr>
            <p:cNvPr id="5" name="Flowchart: Alternate Process 4">
              <a:extLst>
                <a:ext uri="{FF2B5EF4-FFF2-40B4-BE49-F238E27FC236}">
                  <a16:creationId xmlns:a16="http://schemas.microsoft.com/office/drawing/2014/main" id="{6BD843D1-1DAE-4361-AAC5-E5B4CC28B983}"/>
                </a:ext>
              </a:extLst>
            </p:cNvPr>
            <p:cNvSpPr/>
            <p:nvPr/>
          </p:nvSpPr>
          <p:spPr>
            <a:xfrm>
              <a:off x="10094976" y="1772412"/>
              <a:ext cx="1554480" cy="530352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WebEx*</a:t>
              </a:r>
            </a:p>
          </p:txBody>
        </p:sp>
        <p:sp>
          <p:nvSpPr>
            <p:cNvPr id="6" name="Flowchart: Alternate Process 5">
              <a:extLst>
                <a:ext uri="{FF2B5EF4-FFF2-40B4-BE49-F238E27FC236}">
                  <a16:creationId xmlns:a16="http://schemas.microsoft.com/office/drawing/2014/main" id="{C0EFD58F-BDCD-479B-A5C5-75AA410981FD}"/>
                </a:ext>
              </a:extLst>
            </p:cNvPr>
            <p:cNvSpPr/>
            <p:nvPr/>
          </p:nvSpPr>
          <p:spPr>
            <a:xfrm>
              <a:off x="10094976" y="2439924"/>
              <a:ext cx="1554480" cy="530352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Zoom</a:t>
              </a:r>
            </a:p>
          </p:txBody>
        </p:sp>
      </p:grp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215E6CBB-2E52-42E7-98A6-A6CDD8FF112D}"/>
              </a:ext>
            </a:extLst>
          </p:cNvPr>
          <p:cNvSpPr/>
          <p:nvPr/>
        </p:nvSpPr>
        <p:spPr>
          <a:xfrm>
            <a:off x="8313420" y="3782568"/>
            <a:ext cx="1554480" cy="5303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Canvas Conference</a:t>
            </a:r>
          </a:p>
        </p:txBody>
      </p:sp>
      <p:sp>
        <p:nvSpPr>
          <p:cNvPr id="8" name="Flowchart: Decision 7">
            <a:extLst>
              <a:ext uri="{FF2B5EF4-FFF2-40B4-BE49-F238E27FC236}">
                <a16:creationId xmlns:a16="http://schemas.microsoft.com/office/drawing/2014/main" id="{ECEF271D-9303-4609-A2F7-B37D349614A1}"/>
              </a:ext>
            </a:extLst>
          </p:cNvPr>
          <p:cNvSpPr/>
          <p:nvPr/>
        </p:nvSpPr>
        <p:spPr>
          <a:xfrm>
            <a:off x="7988808" y="1798836"/>
            <a:ext cx="2203704" cy="88696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Need it archived?</a:t>
            </a: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12D378B0-7C7F-43D4-852C-0F022707DCD3}"/>
              </a:ext>
            </a:extLst>
          </p:cNvPr>
          <p:cNvSpPr/>
          <p:nvPr/>
        </p:nvSpPr>
        <p:spPr>
          <a:xfrm>
            <a:off x="4559985" y="2284297"/>
            <a:ext cx="1554480" cy="5303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Canvas Studio</a:t>
            </a:r>
          </a:p>
        </p:txBody>
      </p:sp>
      <p:sp>
        <p:nvSpPr>
          <p:cNvPr id="14" name="Flowchart: Decision 13">
            <a:extLst>
              <a:ext uri="{FF2B5EF4-FFF2-40B4-BE49-F238E27FC236}">
                <a16:creationId xmlns:a16="http://schemas.microsoft.com/office/drawing/2014/main" id="{E204CD49-A2F4-4CB1-871F-74B8D7D70DCD}"/>
              </a:ext>
            </a:extLst>
          </p:cNvPr>
          <p:cNvSpPr/>
          <p:nvPr/>
        </p:nvSpPr>
        <p:spPr>
          <a:xfrm>
            <a:off x="1181277" y="1467866"/>
            <a:ext cx="2203704" cy="88696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Need it captioned?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3EB8CE0-CAB9-4799-B471-C43676391FFB}"/>
              </a:ext>
            </a:extLst>
          </p:cNvPr>
          <p:cNvGrpSpPr/>
          <p:nvPr/>
        </p:nvGrpSpPr>
        <p:grpSpPr>
          <a:xfrm>
            <a:off x="1109699" y="5412416"/>
            <a:ext cx="1554480" cy="1177789"/>
            <a:chOff x="12469751" y="4259843"/>
            <a:chExt cx="1554480" cy="1177789"/>
          </a:xfrm>
        </p:grpSpPr>
        <p:sp>
          <p:nvSpPr>
            <p:cNvPr id="13" name="Flowchart: Alternate Process 12">
              <a:extLst>
                <a:ext uri="{FF2B5EF4-FFF2-40B4-BE49-F238E27FC236}">
                  <a16:creationId xmlns:a16="http://schemas.microsoft.com/office/drawing/2014/main" id="{951F78D0-5C44-430C-8318-32D871A00EBE}"/>
                </a:ext>
              </a:extLst>
            </p:cNvPr>
            <p:cNvSpPr/>
            <p:nvPr/>
          </p:nvSpPr>
          <p:spPr>
            <a:xfrm>
              <a:off x="12469751" y="4259843"/>
              <a:ext cx="1554480" cy="530352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Panopto</a:t>
              </a:r>
              <a:r>
                <a:rPr lang="en-US" dirty="0"/>
                <a:t>*</a:t>
              </a:r>
            </a:p>
          </p:txBody>
        </p:sp>
        <p:sp>
          <p:nvSpPr>
            <p:cNvPr id="15" name="Flowchart: Alternate Process 14">
              <a:extLst>
                <a:ext uri="{FF2B5EF4-FFF2-40B4-BE49-F238E27FC236}">
                  <a16:creationId xmlns:a16="http://schemas.microsoft.com/office/drawing/2014/main" id="{8B8571E9-B409-469F-A1E8-61FF527B0552}"/>
                </a:ext>
              </a:extLst>
            </p:cNvPr>
            <p:cNvSpPr/>
            <p:nvPr/>
          </p:nvSpPr>
          <p:spPr>
            <a:xfrm>
              <a:off x="12469751" y="4907280"/>
              <a:ext cx="1554480" cy="530352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Canvas Studio</a:t>
              </a:r>
            </a:p>
          </p:txBody>
        </p:sp>
      </p:grpSp>
      <p:sp>
        <p:nvSpPr>
          <p:cNvPr id="16" name="Flowchart: Decision 15">
            <a:extLst>
              <a:ext uri="{FF2B5EF4-FFF2-40B4-BE49-F238E27FC236}">
                <a16:creationId xmlns:a16="http://schemas.microsoft.com/office/drawing/2014/main" id="{40071F73-3CFF-4389-9AF7-730C96707D9F}"/>
              </a:ext>
            </a:extLst>
          </p:cNvPr>
          <p:cNvSpPr/>
          <p:nvPr/>
        </p:nvSpPr>
        <p:spPr>
          <a:xfrm>
            <a:off x="766571" y="2766182"/>
            <a:ext cx="2203704" cy="108737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Need bells and whistles?</a:t>
            </a:r>
          </a:p>
        </p:txBody>
      </p:sp>
      <p:sp>
        <p:nvSpPr>
          <p:cNvPr id="17" name="Flowchart: Alternate Process 16">
            <a:extLst>
              <a:ext uri="{FF2B5EF4-FFF2-40B4-BE49-F238E27FC236}">
                <a16:creationId xmlns:a16="http://schemas.microsoft.com/office/drawing/2014/main" id="{AD06D2CF-8981-488B-A432-0EC6EB529339}"/>
              </a:ext>
            </a:extLst>
          </p:cNvPr>
          <p:cNvSpPr/>
          <p:nvPr/>
        </p:nvSpPr>
        <p:spPr>
          <a:xfrm>
            <a:off x="3583863" y="3588380"/>
            <a:ext cx="1554480" cy="5303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Camtasia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050C94E-899C-46A8-8824-666CEE0CD779}"/>
              </a:ext>
            </a:extLst>
          </p:cNvPr>
          <p:cNvGrpSpPr/>
          <p:nvPr/>
        </p:nvGrpSpPr>
        <p:grpSpPr>
          <a:xfrm>
            <a:off x="6866203" y="644184"/>
            <a:ext cx="1122605" cy="1598136"/>
            <a:chOff x="6106919" y="638775"/>
            <a:chExt cx="1812137" cy="1598136"/>
          </a:xfrm>
        </p:grpSpPr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id="{AE78F6CB-C626-4B41-B809-4D7C7F590146}"/>
                </a:ext>
              </a:extLst>
            </p:cNvPr>
            <p:cNvCxnSpPr>
              <a:cxnSpLocks/>
              <a:stCxn id="4" idx="3"/>
              <a:endCxn id="8" idx="1"/>
            </p:cNvCxnSpPr>
            <p:nvPr/>
          </p:nvCxnSpPr>
          <p:spPr>
            <a:xfrm>
              <a:off x="6106919" y="638775"/>
              <a:ext cx="1812137" cy="1598136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E85823E-90CC-407C-B3D8-A687DD1CC559}"/>
                </a:ext>
              </a:extLst>
            </p:cNvPr>
            <p:cNvSpPr txBox="1"/>
            <p:nvPr/>
          </p:nvSpPr>
          <p:spPr>
            <a:xfrm>
              <a:off x="7012987" y="970882"/>
              <a:ext cx="4855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4F8FE1B-935B-47DF-A376-371C60C6BA73}"/>
              </a:ext>
            </a:extLst>
          </p:cNvPr>
          <p:cNvGrpSpPr/>
          <p:nvPr/>
        </p:nvGrpSpPr>
        <p:grpSpPr>
          <a:xfrm>
            <a:off x="10192512" y="2242320"/>
            <a:ext cx="679704" cy="1550916"/>
            <a:chOff x="10192512" y="221496"/>
            <a:chExt cx="679704" cy="1550916"/>
          </a:xfrm>
        </p:grpSpPr>
        <p:cxnSp>
          <p:nvCxnSpPr>
            <p:cNvPr id="10" name="Connector: Elbow 9">
              <a:extLst>
                <a:ext uri="{FF2B5EF4-FFF2-40B4-BE49-F238E27FC236}">
                  <a16:creationId xmlns:a16="http://schemas.microsoft.com/office/drawing/2014/main" id="{C7E4C490-535B-4A2E-A9B6-8494D2213C62}"/>
                </a:ext>
              </a:extLst>
            </p:cNvPr>
            <p:cNvCxnSpPr>
              <a:cxnSpLocks/>
              <a:stCxn id="8" idx="3"/>
              <a:endCxn id="5" idx="0"/>
            </p:cNvCxnSpPr>
            <p:nvPr/>
          </p:nvCxnSpPr>
          <p:spPr>
            <a:xfrm>
              <a:off x="10192512" y="221496"/>
              <a:ext cx="679704" cy="1550916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DD3F08F-F7FB-4FCF-983B-465FBF2E10AB}"/>
                </a:ext>
              </a:extLst>
            </p:cNvPr>
            <p:cNvSpPr txBox="1"/>
            <p:nvPr/>
          </p:nvSpPr>
          <p:spPr>
            <a:xfrm>
              <a:off x="10386698" y="443468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300C72F-DA7D-4A6F-810C-2C001398C931}"/>
              </a:ext>
            </a:extLst>
          </p:cNvPr>
          <p:cNvGrpSpPr/>
          <p:nvPr/>
        </p:nvGrpSpPr>
        <p:grpSpPr>
          <a:xfrm>
            <a:off x="3384981" y="1614170"/>
            <a:ext cx="1952244" cy="670127"/>
            <a:chOff x="3384981" y="1614170"/>
            <a:chExt cx="1952244" cy="670127"/>
          </a:xfrm>
        </p:grpSpPr>
        <p:cxnSp>
          <p:nvCxnSpPr>
            <p:cNvPr id="23" name="Connector: Elbow 22">
              <a:extLst>
                <a:ext uri="{FF2B5EF4-FFF2-40B4-BE49-F238E27FC236}">
                  <a16:creationId xmlns:a16="http://schemas.microsoft.com/office/drawing/2014/main" id="{121D4BCD-1A8F-4687-BFA4-B7A87BBB0840}"/>
                </a:ext>
              </a:extLst>
            </p:cNvPr>
            <p:cNvCxnSpPr>
              <a:cxnSpLocks/>
              <a:stCxn id="14" idx="3"/>
              <a:endCxn id="12" idx="0"/>
            </p:cNvCxnSpPr>
            <p:nvPr/>
          </p:nvCxnSpPr>
          <p:spPr>
            <a:xfrm>
              <a:off x="3384981" y="1911350"/>
              <a:ext cx="1952244" cy="372947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51BF335-0380-413C-80F7-2EB05FA33C83}"/>
                </a:ext>
              </a:extLst>
            </p:cNvPr>
            <p:cNvSpPr txBox="1"/>
            <p:nvPr/>
          </p:nvSpPr>
          <p:spPr>
            <a:xfrm>
              <a:off x="3875585" y="1614170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F830099-3785-40DD-AF76-546F4F9CB37A}"/>
              </a:ext>
            </a:extLst>
          </p:cNvPr>
          <p:cNvGrpSpPr/>
          <p:nvPr/>
        </p:nvGrpSpPr>
        <p:grpSpPr>
          <a:xfrm>
            <a:off x="8598792" y="2692154"/>
            <a:ext cx="498218" cy="1096764"/>
            <a:chOff x="8598792" y="696723"/>
            <a:chExt cx="498218" cy="1096764"/>
          </a:xfrm>
        </p:grpSpPr>
        <p:cxnSp>
          <p:nvCxnSpPr>
            <p:cNvPr id="27" name="Connector: Elbow 26">
              <a:extLst>
                <a:ext uri="{FF2B5EF4-FFF2-40B4-BE49-F238E27FC236}">
                  <a16:creationId xmlns:a16="http://schemas.microsoft.com/office/drawing/2014/main" id="{8D5D1574-08CC-4F31-8721-9EAED4183AD8}"/>
                </a:ext>
              </a:extLst>
            </p:cNvPr>
            <p:cNvCxnSpPr>
              <a:stCxn id="8" idx="2"/>
              <a:endCxn id="7" idx="0"/>
            </p:cNvCxnSpPr>
            <p:nvPr/>
          </p:nvCxnSpPr>
          <p:spPr>
            <a:xfrm rot="5400000">
              <a:off x="8542278" y="1238755"/>
              <a:ext cx="1096764" cy="12700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8F38BAC-1766-4D59-B955-B6063B6F924C}"/>
                </a:ext>
              </a:extLst>
            </p:cNvPr>
            <p:cNvSpPr txBox="1"/>
            <p:nvPr/>
          </p:nvSpPr>
          <p:spPr>
            <a:xfrm>
              <a:off x="8598792" y="1275327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DBF70EA-DA2B-40C1-AD6E-C1BD012499A4}"/>
              </a:ext>
            </a:extLst>
          </p:cNvPr>
          <p:cNvGrpSpPr/>
          <p:nvPr/>
        </p:nvGrpSpPr>
        <p:grpSpPr>
          <a:xfrm>
            <a:off x="1431365" y="2312268"/>
            <a:ext cx="851764" cy="453914"/>
            <a:chOff x="1431365" y="2312268"/>
            <a:chExt cx="851764" cy="453914"/>
          </a:xfrm>
        </p:grpSpPr>
        <p:cxnSp>
          <p:nvCxnSpPr>
            <p:cNvPr id="29" name="Connector: Elbow 28">
              <a:extLst>
                <a:ext uri="{FF2B5EF4-FFF2-40B4-BE49-F238E27FC236}">
                  <a16:creationId xmlns:a16="http://schemas.microsoft.com/office/drawing/2014/main" id="{29ECE5A2-4E5A-44D6-BD7D-4C7C556E5417}"/>
                </a:ext>
              </a:extLst>
            </p:cNvPr>
            <p:cNvCxnSpPr>
              <a:stCxn id="14" idx="2"/>
              <a:endCxn id="16" idx="0"/>
            </p:cNvCxnSpPr>
            <p:nvPr/>
          </p:nvCxnSpPr>
          <p:spPr>
            <a:xfrm rot="5400000">
              <a:off x="1870102" y="2353155"/>
              <a:ext cx="411348" cy="414706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5B0787E-0600-4E53-952B-334DFC18290D}"/>
                </a:ext>
              </a:extLst>
            </p:cNvPr>
            <p:cNvSpPr txBox="1"/>
            <p:nvPr/>
          </p:nvSpPr>
          <p:spPr>
            <a:xfrm>
              <a:off x="1431365" y="2312268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3D133AB-F521-4D81-9963-EBA321A7B8B4}"/>
              </a:ext>
            </a:extLst>
          </p:cNvPr>
          <p:cNvGrpSpPr/>
          <p:nvPr/>
        </p:nvGrpSpPr>
        <p:grpSpPr>
          <a:xfrm>
            <a:off x="2283129" y="981331"/>
            <a:ext cx="3328823" cy="486536"/>
            <a:chOff x="2283129" y="981331"/>
            <a:chExt cx="3328823" cy="486536"/>
          </a:xfrm>
        </p:grpSpPr>
        <p:cxnSp>
          <p:nvCxnSpPr>
            <p:cNvPr id="21" name="Connector: Elbow 20">
              <a:extLst>
                <a:ext uri="{FF2B5EF4-FFF2-40B4-BE49-F238E27FC236}">
                  <a16:creationId xmlns:a16="http://schemas.microsoft.com/office/drawing/2014/main" id="{AF36087F-99BC-420F-8A16-D0F031662F8E}"/>
                </a:ext>
              </a:extLst>
            </p:cNvPr>
            <p:cNvCxnSpPr>
              <a:stCxn id="4" idx="2"/>
              <a:endCxn id="14" idx="0"/>
            </p:cNvCxnSpPr>
            <p:nvPr/>
          </p:nvCxnSpPr>
          <p:spPr>
            <a:xfrm rot="5400000">
              <a:off x="3757442" y="-386644"/>
              <a:ext cx="380198" cy="3328823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463B8D6-E9C6-4B99-AC56-3A303221CF67}"/>
                </a:ext>
              </a:extLst>
            </p:cNvPr>
            <p:cNvSpPr txBox="1"/>
            <p:nvPr/>
          </p:nvSpPr>
          <p:spPr>
            <a:xfrm>
              <a:off x="4104411" y="981331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EE18DCA-F856-49FB-9693-5BD85589C19A}"/>
              </a:ext>
            </a:extLst>
          </p:cNvPr>
          <p:cNvGrpSpPr/>
          <p:nvPr/>
        </p:nvGrpSpPr>
        <p:grpSpPr>
          <a:xfrm>
            <a:off x="2970275" y="2994019"/>
            <a:ext cx="1390828" cy="594361"/>
            <a:chOff x="2970275" y="2994019"/>
            <a:chExt cx="1390828" cy="594361"/>
          </a:xfrm>
        </p:grpSpPr>
        <p:cxnSp>
          <p:nvCxnSpPr>
            <p:cNvPr id="31" name="Connector: Elbow 30">
              <a:extLst>
                <a:ext uri="{FF2B5EF4-FFF2-40B4-BE49-F238E27FC236}">
                  <a16:creationId xmlns:a16="http://schemas.microsoft.com/office/drawing/2014/main" id="{F133EA25-2B79-4EBF-B8BC-C491CA075327}"/>
                </a:ext>
              </a:extLst>
            </p:cNvPr>
            <p:cNvCxnSpPr>
              <a:cxnSpLocks/>
              <a:stCxn id="16" idx="3"/>
              <a:endCxn id="17" idx="0"/>
            </p:cNvCxnSpPr>
            <p:nvPr/>
          </p:nvCxnSpPr>
          <p:spPr>
            <a:xfrm>
              <a:off x="2970275" y="3309869"/>
              <a:ext cx="1390828" cy="27851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EC0ECFD-EF83-49D0-B864-2551F169E0CC}"/>
                </a:ext>
              </a:extLst>
            </p:cNvPr>
            <p:cNvSpPr txBox="1"/>
            <p:nvPr/>
          </p:nvSpPr>
          <p:spPr>
            <a:xfrm>
              <a:off x="3279612" y="2994019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</a:t>
              </a:r>
            </a:p>
          </p:txBody>
        </p:sp>
      </p:grpSp>
      <p:sp>
        <p:nvSpPr>
          <p:cNvPr id="72" name="Flowchart: Alternate Process 71">
            <a:extLst>
              <a:ext uri="{FF2B5EF4-FFF2-40B4-BE49-F238E27FC236}">
                <a16:creationId xmlns:a16="http://schemas.microsoft.com/office/drawing/2014/main" id="{24128953-99CE-490F-AC18-FF70B9DC3B6E}"/>
              </a:ext>
            </a:extLst>
          </p:cNvPr>
          <p:cNvSpPr/>
          <p:nvPr/>
        </p:nvSpPr>
        <p:spPr>
          <a:xfrm>
            <a:off x="3583863" y="4792260"/>
            <a:ext cx="1554480" cy="5303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Narrated PPT</a:t>
            </a:r>
          </a:p>
        </p:txBody>
      </p:sp>
      <p:sp>
        <p:nvSpPr>
          <p:cNvPr id="75" name="Flowchart: Decision 74">
            <a:extLst>
              <a:ext uri="{FF2B5EF4-FFF2-40B4-BE49-F238E27FC236}">
                <a16:creationId xmlns:a16="http://schemas.microsoft.com/office/drawing/2014/main" id="{50B40E3E-52F0-4C47-97F3-E8743460ED19}"/>
              </a:ext>
            </a:extLst>
          </p:cNvPr>
          <p:cNvSpPr/>
          <p:nvPr/>
        </p:nvSpPr>
        <p:spPr>
          <a:xfrm>
            <a:off x="766571" y="4170468"/>
            <a:ext cx="2203704" cy="88696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Voiceover only ok?</a:t>
            </a:r>
          </a:p>
        </p:txBody>
      </p: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122E5B46-7177-4C34-B6EE-CF2D58395517}"/>
              </a:ext>
            </a:extLst>
          </p:cNvPr>
          <p:cNvCxnSpPr>
            <a:stCxn id="16" idx="2"/>
            <a:endCxn id="75" idx="0"/>
          </p:cNvCxnSpPr>
          <p:nvPr/>
        </p:nvCxnSpPr>
        <p:spPr>
          <a:xfrm rot="5400000">
            <a:off x="1709967" y="4012012"/>
            <a:ext cx="316912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41C1CC33-DE5D-4474-B580-2D47D45A645E}"/>
              </a:ext>
            </a:extLst>
          </p:cNvPr>
          <p:cNvCxnSpPr>
            <a:stCxn id="75" idx="3"/>
            <a:endCxn id="72" idx="0"/>
          </p:cNvCxnSpPr>
          <p:nvPr/>
        </p:nvCxnSpPr>
        <p:spPr>
          <a:xfrm>
            <a:off x="2970275" y="4613952"/>
            <a:ext cx="1390828" cy="1783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>
            <a:extLst>
              <a:ext uri="{FF2B5EF4-FFF2-40B4-BE49-F238E27FC236}">
                <a16:creationId xmlns:a16="http://schemas.microsoft.com/office/drawing/2014/main" id="{530316F2-F122-40A1-9AA6-930DD6A75425}"/>
              </a:ext>
            </a:extLst>
          </p:cNvPr>
          <p:cNvCxnSpPr>
            <a:stCxn id="75" idx="2"/>
            <a:endCxn id="13" idx="0"/>
          </p:cNvCxnSpPr>
          <p:nvPr/>
        </p:nvCxnSpPr>
        <p:spPr>
          <a:xfrm rot="16200000" flipH="1">
            <a:off x="1700191" y="5225668"/>
            <a:ext cx="354980" cy="1851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9E58BA89-89BE-47FC-87E2-DDAA8B81145B}"/>
              </a:ext>
            </a:extLst>
          </p:cNvPr>
          <p:cNvSpPr txBox="1"/>
          <p:nvPr/>
        </p:nvSpPr>
        <p:spPr>
          <a:xfrm>
            <a:off x="1327492" y="3833696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4EA0705-E229-4A1C-B778-5D665C16FBEA}"/>
              </a:ext>
            </a:extLst>
          </p:cNvPr>
          <p:cNvSpPr txBox="1"/>
          <p:nvPr/>
        </p:nvSpPr>
        <p:spPr>
          <a:xfrm>
            <a:off x="1393021" y="5020802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66E1C1F-7573-4C54-8743-20AE02734509}"/>
              </a:ext>
            </a:extLst>
          </p:cNvPr>
          <p:cNvSpPr txBox="1"/>
          <p:nvPr/>
        </p:nvSpPr>
        <p:spPr>
          <a:xfrm>
            <a:off x="3384981" y="4297040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DFCEA36-590C-4456-BE82-5B52163B2BE8}"/>
              </a:ext>
            </a:extLst>
          </p:cNvPr>
          <p:cNvSpPr txBox="1"/>
          <p:nvPr/>
        </p:nvSpPr>
        <p:spPr>
          <a:xfrm>
            <a:off x="125874" y="45272"/>
            <a:ext cx="3845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erlin Sans FB Demi" panose="020E0802020502020306" pitchFamily="34" charset="0"/>
              </a:rPr>
              <a:t>Online Lecture Options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A0E3299-9E43-483D-8D63-5B230C7D3C99}"/>
              </a:ext>
            </a:extLst>
          </p:cNvPr>
          <p:cNvSpPr txBox="1"/>
          <p:nvPr/>
        </p:nvSpPr>
        <p:spPr>
          <a:xfrm>
            <a:off x="10428376" y="6457890"/>
            <a:ext cx="1763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ABE 3/13/2020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5639817-EA38-4D69-86FC-9E799CF65617}"/>
              </a:ext>
            </a:extLst>
          </p:cNvPr>
          <p:cNvSpPr txBox="1"/>
          <p:nvPr/>
        </p:nvSpPr>
        <p:spPr>
          <a:xfrm>
            <a:off x="5882221" y="5342603"/>
            <a:ext cx="37915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*Even though there are Canvas integrations, I suggest using </a:t>
            </a:r>
            <a:r>
              <a:rPr lang="en-US"/>
              <a:t>them  </a:t>
            </a:r>
            <a:r>
              <a:rPr lang="en-US" dirty="0"/>
              <a:t>outside of Canvas, but providing a URL within Canvas.</a:t>
            </a:r>
          </a:p>
        </p:txBody>
      </p:sp>
    </p:spTree>
    <p:extLst>
      <p:ext uri="{BB962C8B-B14F-4D97-AF65-F5344CB8AC3E}">
        <p14:creationId xmlns:p14="http://schemas.microsoft.com/office/powerpoint/2010/main" val="3754877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72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 Demi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Kaleita</dc:creator>
  <cp:lastModifiedBy>Amy Kaleita</cp:lastModifiedBy>
  <cp:revision>17</cp:revision>
  <dcterms:created xsi:type="dcterms:W3CDTF">2020-03-13T14:59:37Z</dcterms:created>
  <dcterms:modified xsi:type="dcterms:W3CDTF">2020-03-13T18:34:48Z</dcterms:modified>
</cp:coreProperties>
</file>